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80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73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Mira Ehab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25-9-2022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Calculated </a:t>
            </a:r>
            <a:r>
              <a:rPr lang="en-US" sz="2400" dirty="0"/>
              <a:t>the number of launches on each site</a:t>
            </a:r>
          </a:p>
          <a:p>
            <a:r>
              <a:rPr lang="en-US" sz="2400" dirty="0" smtClean="0"/>
              <a:t>Calculated </a:t>
            </a:r>
            <a:r>
              <a:rPr lang="en-US" sz="2400" dirty="0"/>
              <a:t>the number and occurrence of each orbit</a:t>
            </a:r>
          </a:p>
          <a:p>
            <a:r>
              <a:rPr lang="en-US" sz="2400" dirty="0" smtClean="0"/>
              <a:t>Calculated </a:t>
            </a:r>
            <a:r>
              <a:rPr lang="en-US" sz="2400" dirty="0"/>
              <a:t>the number and </a:t>
            </a:r>
            <a:r>
              <a:rPr lang="en-US" sz="2400" dirty="0" err="1"/>
              <a:t>occurence</a:t>
            </a:r>
            <a:r>
              <a:rPr lang="en-US" sz="2400" dirty="0"/>
              <a:t> of mission outcome per orbit </a:t>
            </a:r>
            <a:r>
              <a:rPr lang="en-US" sz="2400" dirty="0" smtClean="0"/>
              <a:t>type</a:t>
            </a:r>
          </a:p>
          <a:p>
            <a:r>
              <a:rPr lang="en-US" sz="2400" dirty="0"/>
              <a:t>Create a landing outcome label from Outcome column</a:t>
            </a:r>
          </a:p>
          <a:p>
            <a:endParaRPr lang="en-US" sz="2400" dirty="0"/>
          </a:p>
          <a:p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https://github.com/miraehab/IBM-Applied-Data-Science-Capstone/blob/main/Data%20wrangling.ipynb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38719" y="2534632"/>
            <a:ext cx="4257041" cy="114615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https://github.com/miraehab/IBM-Applied-Data-Science-Capstone/blob/main/eda-dataviz.ipynb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83" y="1449940"/>
            <a:ext cx="4800742" cy="26683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30240" y="1449940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Visualized the relation between the date and the average success rate across the years.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97600" y="2021840"/>
            <a:ext cx="546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Conclusion:</a:t>
            </a:r>
            <a:r>
              <a:rPr lang="en-US" dirty="0" smtClean="0"/>
              <a:t> the success </a:t>
            </a:r>
            <a:r>
              <a:rPr lang="en-US" dirty="0"/>
              <a:t>rate since 2013 kept increasing till 2020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9685" y="3956245"/>
            <a:ext cx="4794955" cy="29017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3840" y="4480558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Visualized the relation between the Orbit and the payload mass.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50240" y="5083225"/>
            <a:ext cx="5009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Conclusion:</a:t>
            </a:r>
            <a:r>
              <a:rPr lang="en-US" dirty="0"/>
              <a:t> With heavy payloads the successful landing or positive landing rate are more for </a:t>
            </a:r>
            <a:r>
              <a:rPr lang="en-US" dirty="0" err="1"/>
              <a:t>Polar,LEO</a:t>
            </a:r>
            <a:r>
              <a:rPr lang="en-US" dirty="0"/>
              <a:t> and ISS.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562080" y="4803723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oaded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SpaceX dataset into a </a:t>
            </a:r>
            <a:r>
              <a:rPr lang="en-US" sz="24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sqllite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database.</a:t>
            </a:r>
            <a:endParaRPr lang="en-US" sz="2400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applied EDA with SQL to get insight from the data. We wrote queries to find out for instance: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names of unique launch sites in the space mission.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failed landing outcomes in drone ship, their booster version and launch site names</a:t>
            </a:r>
            <a:r>
              <a:rPr lang="en-US" sz="2000" dirty="0" smtClean="0">
                <a:latin typeface="Abadi"/>
              </a:rPr>
              <a:t>.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https://github.com/miraehab/IBM-Applied-Data-Science-Capstone/blob/main/eda-sql.ipynb</a:t>
            </a:r>
            <a:endParaRPr lang="en-US" sz="2200" dirty="0">
              <a:solidFill>
                <a:schemeClr val="accent5">
                  <a:lumMod val="7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r>
              <a:rPr lang="en-US" sz="2400" dirty="0" smtClean="0"/>
              <a:t>Finding an optimal location for building a launch site certainly involves many factors and hopefully we could discover some of the factors by analyzing the existing launch site locations.</a:t>
            </a:r>
          </a:p>
          <a:p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Marked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sites, and added map objects such as markers, circles, lines to mark the success or failure of launches for each site on the folium map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color-labeled marker clusters, we identified which launch sites have relatively high success rate.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calculated the distances between a launch site to its proximities. We answered some question for instance: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latin typeface="Abadi" panose="020B0604020104020204" pitchFamily="34" charset="0"/>
              </a:rPr>
              <a:t>Are launch sites near railways, highways and coastlines.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latin typeface="Abadi" panose="020B0604020104020204" pitchFamily="34" charset="0"/>
              </a:rPr>
              <a:t>Do launch sites keep certain distance away from </a:t>
            </a:r>
            <a:r>
              <a:rPr lang="en-US" sz="1800">
                <a:latin typeface="Abadi" panose="020B0604020104020204" pitchFamily="34" charset="0"/>
              </a:rPr>
              <a:t>cities</a:t>
            </a:r>
            <a:r>
              <a:rPr lang="en-US" sz="1800" smtClean="0"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endParaRPr lang="en-US" sz="2400" dirty="0" smtClean="0"/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https://github.com/miraehab/IBM-Applied-Data-Science-Capstone/blob/main/site_location.ipynb</a:t>
            </a:r>
            <a:endParaRPr lang="en-US" sz="2200" dirty="0">
              <a:solidFill>
                <a:schemeClr val="accent5">
                  <a:lumMod val="7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20800"/>
            <a:ext cx="9444937" cy="524256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34160"/>
            <a:ext cx="9953143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Worked on a new rocket company named "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that would like to compete with SpaceX founded by Billionaire industrialist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Allon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Musk. 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want to find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</a:t>
            </a:r>
          </a:p>
          <a:p>
            <a:pPr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Find the features that affect the first stage landing success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predict if the first stage will land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 ?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- 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the rocket launch data from the SpaceX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API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 -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 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 9 historical launch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records using Web scraping</a:t>
            </a:r>
            <a:endParaRPr lang="en-US" sz="8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- Used one hot encoding to deal with categorical data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</a:t>
            </a:r>
            <a:endParaRPr lang="en-US" sz="8800" b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Collected </a:t>
            </a:r>
            <a:r>
              <a:rPr lang="en-US" dirty="0"/>
              <a:t>the rocket launch data from the SpaceX </a:t>
            </a:r>
            <a:r>
              <a:rPr lang="en-US" dirty="0" smtClean="0"/>
              <a:t>API</a:t>
            </a:r>
          </a:p>
          <a:p>
            <a:pPr>
              <a:buFontTx/>
              <a:buChar char="-"/>
            </a:pPr>
            <a:r>
              <a:rPr lang="en-US" dirty="0"/>
              <a:t>Web-scraped the SpaceX table in the </a:t>
            </a:r>
            <a:r>
              <a:rPr lang="en-US" dirty="0"/>
              <a:t>Wikipedia </a:t>
            </a:r>
            <a:r>
              <a:rPr lang="en-US" dirty="0"/>
              <a:t>page to collect Falcon 9 historical launch records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https://github.com/miraehab/IBM-Applied-Data-Science-Capstone/blob/main/collectingTheData.ipynb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https://github.com/miraehab/IBM-Applied-Data-Science-Capstone/blob/main/collectingTheData-webscraping.ipynb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</TotalTime>
  <Words>1518</Words>
  <Application>Microsoft Office PowerPoint</Application>
  <PresentationFormat>Widescreen</PresentationFormat>
  <Paragraphs>254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account</cp:lastModifiedBy>
  <cp:revision>220</cp:revision>
  <dcterms:created xsi:type="dcterms:W3CDTF">2021-04-29T18:58:34Z</dcterms:created>
  <dcterms:modified xsi:type="dcterms:W3CDTF">2022-09-25T17:31:47Z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